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Orchestrator — автономная фабрика разработки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Конвейер из ИИ-агентов: от постановки задачи до выкладки на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ставит задачу и принимает результат — всё между автономно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уже работает: ведёт несколько проектов и дорабатывает сама себя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тёмный титул, логотип-конвейер из шести звеньев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Самовосстановление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Упавший агент перезапускается, осиротевшая задача возвращается в очередь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Зависшие состояния находит и чинит фоновый сверщик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Независимый сторож следит за платформой снаружи и шлёт алерты отдельным каналом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Деградация прода после выкладки замораживает проект до разбора человеком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платформа с автоподзаводом и внешним сторожем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Наблюдаемость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Одна задача — одна живая карточка: стадия, агент, стоимость, время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Служебные страницы: снимок очереди и машинные метрики для мониторинга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Журнал уроков копит отклонения конвейера — фундамент самообучения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Стоимость каждой задачи и каждой роли видна по фактам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дашборд из карточки, очереди и графика стоимости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Одна платформа — много проектов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Несколько репозиториев из одного инстанса с общей очередью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Внутри проекта — строгий порядок, между проектами — параллельность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дорабатывает сама себя тем же конвейером (self-hosting)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Своя доработка репетируется на песочнице и требует явного подтверждения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один конвейер, несколько лент с разными проектами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Сценарии использования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Фича за вечер: постановка → прод с двумя кликами человека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Пакет задач на ночь: метки авто-одобрения, утром всё на проде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Багфикс по короткому маршруту с обязательным регресс-тестом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Остановить задачу: статус STOP — безопасная отмена с уборкой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Несколько проектов параллельно без пересечений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пять пиктограмм-сценариев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Тираж платформы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Разворачивается на новой инфраструктуре без правки кода — только конфиг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Lite: у заказчика свои трекер и git — ставятся только оркестратор и сторож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Bundled: весь стек одним комплектом (~14 контейнеров) и бутстрап-скрипт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Свежие секреты, пошаговые инструкции с проверкой каждого шага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коробка-дистрибутив в двух размерах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Статус платформы сегодня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 проде: автономный конвейер, мультипроектность, самовосстановление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 проде: пакетный авто-режим, багфикс-маршрут, отмена задач, журнал уроков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Тираж Lite и Bundled — готовые инструкции и инструменты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развивает сама себя: документация и гейты растут с каждой задачей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чек-лист способностей с отметками «в проде»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Итог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Разработка без очередей между ролями: задача → прод за один проход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принимает решения — конвейер делает работу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Качество держат машинные гейты, прозрачность — живая карточка и метрики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Следующий шаг: поставить первую задачу или развернуть платформу у себя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тёмный финальный слайд с одной фразой-приглашением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Проблема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Классическая разработка — люди-бутылочное-горлышко на каждом шаге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передача между ролями — потеря времени, контекста и денег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Мелкая фича или баг едут до прода днями — из-за очередей, не сложности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цепочка из шести человек с песочными часами между ними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Решение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Шесть ИИ-агентов проводят задачу через все стадии разработки сами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Аналитик → архитектор → разработчик → ревьюер → тестировщик → деплойер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принимает два решения: одобрить постановку и подтвердить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Честность держат машинные гейты качества — их нельзя «уговорить»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та же цепочка, но из агентов; человек над ней с двумя кнопками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Как это работает — конвейер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Задача из трекера едет по стадиям: анализ → проектирование → код → ревью → тесты → репетиция →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На каждом переходе — гейт: машинная проверка честности стадии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 прошёл гейт — задача возвращается на доработку с замечаниями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задача — своя ветка и изолированная рабочая копия кода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горизонтальная схема стадий со шлагбаумами-гейтами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Гейты качества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Вердикты машинные: зелёный CI, одобрение ревью, отчёт тестов — только структурированные ключи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Перед продом — четыре дополнительных проверки: безопасность, слияние, покрытие тестами, свежесть сборки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Покрытие тестами не может деградировать: базовая линия растёт только вверх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Слияние в основную ветку — только через PR; прямой push запрещён всем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четыре шлагбаума подряд перед воротами «прод»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Роли агентов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Аналитик: требования, критерии приёмки, тест-план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Архитектор: проектные решения с фиксацией в ADR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Разработчик: код + тесты + документация одним PR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Ревьюер и тестировщик: независимые машинные вердикты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Деплойер: репетиция на песочнице, затем прод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шесть карточек-ролей с артефактами на выходе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Человек в контуре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Постановщик и приёмщик, а не оператор: ноль ручных пинков в штатном прогоне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Решение 1: одобрить постановку после аналитики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Решение 2: подтвердить выкладку на прод отдельным статусом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Живая карточка задачи в Telegram показывает, когда конвейер ждёт вас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человек с двумя кнопками и карточка задачи в телефоне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Пакетный автономный режим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Задачи одного проекта едут строго друг за другом — без столкновений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следующая стартует от свежего кода с результатом предыдущей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Метки авто-одобрения снимают оба человеческих гейта — пакет уезжает «за ночь»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Технические проверки при этом не ослабляются ни на одну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ночная очередь задач, утром — стопка готовых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Багфикс за полцены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Метка «баг» — и задача едет коротким маршрутом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Пропускаются тяжёлая аналитика и отдельное проектирование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Обязателен регресс-тест, фиксирующий дефект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Все гейты качества — без исключений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развилка маршрутов — длинный и короткий путь к одному финишу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